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0"/>
  </p:notesMasterIdLst>
  <p:sldIdLst>
    <p:sldId id="256" r:id="rId2"/>
    <p:sldId id="259" r:id="rId3"/>
    <p:sldId id="300" r:id="rId4"/>
    <p:sldId id="296" r:id="rId5"/>
    <p:sldId id="297" r:id="rId6"/>
    <p:sldId id="292" r:id="rId7"/>
    <p:sldId id="301" r:id="rId8"/>
    <p:sldId id="279" r:id="rId9"/>
  </p:sldIdLst>
  <p:sldSz cx="9144000" cy="5143500" type="screen16x9"/>
  <p:notesSz cx="6858000" cy="9144000"/>
  <p:embeddedFontLst>
    <p:embeddedFont>
      <p:font typeface="Walter Turncoat" panose="020B0604020202020204" charset="0"/>
      <p:regular r:id="rId11"/>
    </p:embeddedFont>
    <p:embeddedFont>
      <p:font typeface="Sniglet" panose="020B0604020202020204" charset="0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EA1F2B-89EE-4314-82DE-D07A645A5EE4}">
  <a:tblStyle styleId="{EBEA1F2B-89EE-4314-82DE-D07A645A5E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3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156436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8331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5951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3947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F56C56A-B4C2-4369-A48F-E2EA37E745C6}" type="datetimeFigureOut">
              <a:rPr lang="hu-HU" smtClean="0"/>
              <a:t>2018. 06. 21.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9FF6224-CD08-43D4-85DE-75F5973763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9374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8" r:id="rId4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ctrTitle"/>
          </p:nvPr>
        </p:nvSpPr>
        <p:spPr>
          <a:xfrm>
            <a:off x="362419" y="829197"/>
            <a:ext cx="5042008" cy="29355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5400" dirty="0" smtClean="0"/>
              <a:t>SUPERC</a:t>
            </a:r>
            <a:r>
              <a:rPr lang="hu-HU" sz="5400" dirty="0" smtClean="0">
                <a:solidFill>
                  <a:srgbClr val="FF0000"/>
                </a:solidFill>
              </a:rPr>
              <a:t>O</a:t>
            </a:r>
            <a:r>
              <a:rPr lang="hu-HU" sz="5400" dirty="0" smtClean="0"/>
              <a:t>DER</a:t>
            </a:r>
            <a:br>
              <a:rPr lang="hu-HU" sz="5400" dirty="0" smtClean="0"/>
            </a:br>
            <a:r>
              <a:rPr lang="hu-HU" sz="5400" dirty="0"/>
              <a:t/>
            </a:r>
            <a:br>
              <a:rPr lang="hu-HU" sz="5400" dirty="0"/>
            </a:br>
            <a:r>
              <a:rPr lang="hu-HU" sz="5400" dirty="0" smtClean="0"/>
              <a:t>	</a:t>
            </a:r>
            <a:r>
              <a:rPr lang="hu-HU" sz="4000" dirty="0" err="1" smtClean="0">
                <a:solidFill>
                  <a:srgbClr val="FF0000"/>
                </a:solidFill>
              </a:rPr>
              <a:t>mini</a:t>
            </a:r>
            <a:r>
              <a:rPr lang="hu-HU" sz="4000" dirty="0" err="1" smtClean="0"/>
              <a:t>project</a:t>
            </a:r>
            <a:r>
              <a:rPr lang="hu-HU" sz="4000" dirty="0" smtClean="0"/>
              <a:t/>
            </a:r>
            <a:br>
              <a:rPr lang="hu-HU" sz="4000" dirty="0" smtClean="0"/>
            </a:br>
            <a:r>
              <a:rPr lang="hu-HU" sz="2800" dirty="0" smtClean="0"/>
              <a:t>készítette: Kis Szilvia</a:t>
            </a:r>
            <a:endParaRPr sz="2800" dirty="0"/>
          </a:p>
        </p:txBody>
      </p:sp>
      <p:grpSp>
        <p:nvGrpSpPr>
          <p:cNvPr id="39" name="Shape 39"/>
          <p:cNvGrpSpPr/>
          <p:nvPr/>
        </p:nvGrpSpPr>
        <p:grpSpPr>
          <a:xfrm rot="3104089">
            <a:off x="430654" y="2272216"/>
            <a:ext cx="1397958" cy="684154"/>
            <a:chOff x="238125" y="1918825"/>
            <a:chExt cx="1042450" cy="660400"/>
          </a:xfrm>
        </p:grpSpPr>
        <p:sp>
          <p:nvSpPr>
            <p:cNvPr id="40" name="Shape 40"/>
            <p:cNvSpPr/>
            <p:nvPr/>
          </p:nvSpPr>
          <p:spPr>
            <a:xfrm>
              <a:off x="238125" y="1918825"/>
              <a:ext cx="966975" cy="660400"/>
            </a:xfrm>
            <a:custGeom>
              <a:avLst/>
              <a:gdLst/>
              <a:ahLst/>
              <a:cxnLst/>
              <a:rect l="0" t="0" r="0" b="0"/>
              <a:pathLst>
                <a:path w="38679" h="26416" extrusionOk="0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41" name="Shape 41"/>
            <p:cNvSpPr/>
            <p:nvPr/>
          </p:nvSpPr>
          <p:spPr>
            <a:xfrm>
              <a:off x="1091875" y="1951850"/>
              <a:ext cx="188700" cy="136800"/>
            </a:xfrm>
            <a:custGeom>
              <a:avLst/>
              <a:gdLst/>
              <a:ahLst/>
              <a:cxnLst/>
              <a:rect l="0" t="0" r="0" b="0"/>
              <a:pathLst>
                <a:path w="7548" h="5472" extrusionOk="0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sp>
        <p:nvSpPr>
          <p:cNvPr id="45" name="Shape 45"/>
          <p:cNvSpPr/>
          <p:nvPr/>
        </p:nvSpPr>
        <p:spPr>
          <a:xfrm>
            <a:off x="428172" y="1564764"/>
            <a:ext cx="3659435" cy="142958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47" name="Shape 47"/>
          <p:cNvSpPr/>
          <p:nvPr/>
        </p:nvSpPr>
        <p:spPr>
          <a:xfrm>
            <a:off x="7826246" y="1846226"/>
            <a:ext cx="1052762" cy="922444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Picture 2" descr="[r]eaktorlabs logo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38" y="4819721"/>
            <a:ext cx="1527232" cy="194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hape 38"/>
          <p:cNvSpPr txBox="1">
            <a:spLocks/>
          </p:cNvSpPr>
          <p:nvPr/>
        </p:nvSpPr>
        <p:spPr>
          <a:xfrm>
            <a:off x="6211700" y="2296973"/>
            <a:ext cx="2709986" cy="1367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Walter Turncoat"/>
              <a:buNone/>
              <a:defRPr sz="60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hu-HU" sz="2000" dirty="0" smtClean="0"/>
              <a:t>Avagy …</a:t>
            </a:r>
          </a:p>
          <a:p>
            <a:endParaRPr lang="hu-HU" sz="2000" dirty="0"/>
          </a:p>
          <a:p>
            <a:r>
              <a:rPr lang="hu-HU" sz="2000" dirty="0" smtClean="0"/>
              <a:t>… milyen </a:t>
            </a:r>
          </a:p>
          <a:p>
            <a:r>
              <a:rPr lang="hu-HU" sz="2000" dirty="0" err="1" smtClean="0"/>
              <a:t>fejlesztö</a:t>
            </a:r>
            <a:r>
              <a:rPr lang="hu-HU" sz="2000" dirty="0" smtClean="0"/>
              <a:t> vagy?</a:t>
            </a:r>
            <a:endParaRPr lang="hu-HU" sz="1400" dirty="0"/>
          </a:p>
        </p:txBody>
      </p:sp>
      <p:sp>
        <p:nvSpPr>
          <p:cNvPr id="14" name="Shape 46"/>
          <p:cNvSpPr/>
          <p:nvPr/>
        </p:nvSpPr>
        <p:spPr>
          <a:xfrm>
            <a:off x="6211700" y="2752450"/>
            <a:ext cx="2667308" cy="1015968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45"/>
          <p:cNvSpPr/>
          <p:nvPr/>
        </p:nvSpPr>
        <p:spPr>
          <a:xfrm>
            <a:off x="7043975" y="338432"/>
            <a:ext cx="1376455" cy="1507794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Shape 146"/>
          <p:cNvSpPr/>
          <p:nvPr/>
        </p:nvSpPr>
        <p:spPr>
          <a:xfrm>
            <a:off x="7429114" y="721242"/>
            <a:ext cx="603294" cy="776805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Shape 392"/>
          <p:cNvGrpSpPr/>
          <p:nvPr/>
        </p:nvGrpSpPr>
        <p:grpSpPr>
          <a:xfrm rot="2433723">
            <a:off x="5396409" y="1721314"/>
            <a:ext cx="1011200" cy="292500"/>
            <a:chOff x="271125" y="812725"/>
            <a:chExt cx="766525" cy="221725"/>
          </a:xfrm>
        </p:grpSpPr>
        <p:sp>
          <p:nvSpPr>
            <p:cNvPr id="21" name="Shape 393"/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0" t="0" r="0" b="0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394"/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0" t="0" r="0" b="0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subTitle" idx="1"/>
          </p:nvPr>
        </p:nvSpPr>
        <p:spPr>
          <a:xfrm>
            <a:off x="101348" y="1478816"/>
            <a:ext cx="6204036" cy="3888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indent="0" algn="l"/>
            <a:r>
              <a:rPr lang="hu-HU" dirty="0" err="1" smtClean="0"/>
              <a:t>Webapplikáció</a:t>
            </a:r>
            <a:r>
              <a:rPr lang="hu-HU" dirty="0" smtClean="0"/>
              <a:t>:</a:t>
            </a:r>
          </a:p>
          <a:p>
            <a:pPr marL="101600" indent="0" algn="l"/>
            <a:endParaRPr lang="hu-HU" dirty="0" smtClean="0"/>
          </a:p>
          <a:p>
            <a:pPr marL="101600" indent="0" algn="l"/>
            <a:r>
              <a:rPr lang="hu-HU" dirty="0" smtClean="0"/>
              <a:t>	Mappa/fájl útvonalán </a:t>
            </a:r>
            <a:r>
              <a:rPr lang="hu-HU" dirty="0" smtClean="0">
                <a:solidFill>
                  <a:srgbClr val="FF0000"/>
                </a:solidFill>
              </a:rPr>
              <a:t>beolvas</a:t>
            </a:r>
            <a:r>
              <a:rPr lang="hu-HU" dirty="0" smtClean="0"/>
              <a:t> megadott 	típusú fájl(ok)</a:t>
            </a:r>
            <a:r>
              <a:rPr lang="hu-HU" dirty="0" err="1" smtClean="0"/>
              <a:t>at</a:t>
            </a:r>
            <a:endParaRPr lang="hu-HU" dirty="0"/>
          </a:p>
          <a:p>
            <a:pPr marL="101600" indent="0" algn="l" fontAlgn="base">
              <a:lnSpc>
                <a:spcPct val="150000"/>
              </a:lnSpc>
            </a:pPr>
            <a:r>
              <a:rPr lang="hu-HU" dirty="0" smtClean="0"/>
              <a:t>	Regisztrációs </a:t>
            </a:r>
            <a:r>
              <a:rPr lang="hu-HU" dirty="0"/>
              <a:t>oldal </a:t>
            </a:r>
            <a:r>
              <a:rPr lang="hu-HU" dirty="0" smtClean="0"/>
              <a:t>(jelszó titkosítás)</a:t>
            </a:r>
            <a:endParaRPr lang="hu-HU" dirty="0"/>
          </a:p>
          <a:p>
            <a:pPr marL="101600" indent="0" algn="l" fontAlgn="base">
              <a:lnSpc>
                <a:spcPct val="150000"/>
              </a:lnSpc>
            </a:pPr>
            <a:r>
              <a:rPr lang="hu-HU" dirty="0" smtClean="0"/>
              <a:t>	Belépés </a:t>
            </a:r>
            <a:r>
              <a:rPr lang="hu-HU" dirty="0"/>
              <a:t>a felületre</a:t>
            </a:r>
          </a:p>
          <a:p>
            <a:pPr marL="101600" indent="0" algn="l" fontAlgn="base">
              <a:lnSpc>
                <a:spcPct val="150000"/>
              </a:lnSpc>
            </a:pPr>
            <a:r>
              <a:rPr lang="hu-HU" dirty="0" smtClean="0"/>
              <a:t>	Menü </a:t>
            </a:r>
            <a:r>
              <a:rPr lang="hu-HU" dirty="0"/>
              <a:t>a navigációhoz</a:t>
            </a:r>
          </a:p>
          <a:p>
            <a:pPr marL="101600" indent="0" algn="l" fontAlgn="base">
              <a:lnSpc>
                <a:spcPct val="150000"/>
              </a:lnSpc>
            </a:pPr>
            <a:r>
              <a:rPr lang="hu-HU" dirty="0" smtClean="0"/>
              <a:t>	Adatok </a:t>
            </a:r>
            <a:r>
              <a:rPr lang="hu-HU" dirty="0"/>
              <a:t>tárolása adatbázisban</a:t>
            </a:r>
          </a:p>
          <a:p>
            <a:pPr marL="101600" indent="0" algn="l" fontAlgn="base">
              <a:lnSpc>
                <a:spcPct val="150000"/>
              </a:lnSpc>
            </a:pPr>
            <a:r>
              <a:rPr lang="hu-HU" dirty="0" smtClean="0"/>
              <a:t>	Statisztika / Értékelés megjelenítése</a:t>
            </a:r>
            <a:endParaRPr lang="hu-HU" dirty="0"/>
          </a:p>
          <a:p>
            <a:pPr marL="0" lvl="0" indent="0" algn="l">
              <a:lnSpc>
                <a:spcPct val="150000"/>
              </a:lnSpc>
            </a:pPr>
            <a:endParaRPr dirty="0"/>
          </a:p>
        </p:txBody>
      </p:sp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585574" y="225211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1</a:t>
            </a:r>
            <a:r>
              <a:rPr lang="hu-HU" sz="6000" dirty="0" smtClean="0"/>
              <a:t>. 	ELVÁRÁSOK</a:t>
            </a:r>
            <a:endParaRPr dirty="0"/>
          </a:p>
        </p:txBody>
      </p:sp>
      <p:sp>
        <p:nvSpPr>
          <p:cNvPr id="72" name="Shape 72"/>
          <p:cNvSpPr/>
          <p:nvPr/>
        </p:nvSpPr>
        <p:spPr>
          <a:xfrm>
            <a:off x="158258" y="145825"/>
            <a:ext cx="1265025" cy="1253605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Shape 142"/>
          <p:cNvSpPr/>
          <p:nvPr/>
        </p:nvSpPr>
        <p:spPr>
          <a:xfrm>
            <a:off x="5079984" y="2846759"/>
            <a:ext cx="2133000" cy="2133000"/>
          </a:xfrm>
          <a:prstGeom prst="ellipse">
            <a:avLst/>
          </a:prstGeom>
          <a:solidFill>
            <a:srgbClr val="00B0F0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dirty="0" smtClean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JavaScript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dirty="0" err="1" smtClean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JQuery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6" name="Shape 143"/>
          <p:cNvSpPr/>
          <p:nvPr/>
        </p:nvSpPr>
        <p:spPr>
          <a:xfrm>
            <a:off x="6007577" y="1623477"/>
            <a:ext cx="2133000" cy="2133000"/>
          </a:xfrm>
          <a:prstGeom prst="ellipse">
            <a:avLst/>
          </a:prstGeom>
          <a:solidFill>
            <a:srgbClr val="FF0000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dirty="0" smtClean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SQL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" name="Shape 144"/>
          <p:cNvSpPr/>
          <p:nvPr/>
        </p:nvSpPr>
        <p:spPr>
          <a:xfrm>
            <a:off x="6831150" y="2819598"/>
            <a:ext cx="2133000" cy="2133000"/>
          </a:xfrm>
          <a:prstGeom prst="ellipse">
            <a:avLst/>
          </a:prstGeom>
          <a:solidFill>
            <a:schemeClr val="bg1">
              <a:alpha val="111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dirty="0" smtClean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HTML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800" dirty="0" smtClean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CSS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0" name="Shape 147"/>
          <p:cNvSpPr/>
          <p:nvPr/>
        </p:nvSpPr>
        <p:spPr>
          <a:xfrm>
            <a:off x="6001600" y="1664840"/>
            <a:ext cx="2138977" cy="2050273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48"/>
          <p:cNvSpPr/>
          <p:nvPr/>
        </p:nvSpPr>
        <p:spPr>
          <a:xfrm>
            <a:off x="5009087" y="2793909"/>
            <a:ext cx="2138892" cy="2158411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49"/>
          <p:cNvSpPr/>
          <p:nvPr/>
        </p:nvSpPr>
        <p:spPr>
          <a:xfrm>
            <a:off x="6831150" y="2846759"/>
            <a:ext cx="2138977" cy="2050273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Shape 353"/>
          <p:cNvSpPr/>
          <p:nvPr/>
        </p:nvSpPr>
        <p:spPr>
          <a:xfrm>
            <a:off x="403959" y="2348349"/>
            <a:ext cx="363230" cy="363755"/>
          </a:xfrm>
          <a:custGeom>
            <a:avLst/>
            <a:gdLst/>
            <a:ahLst/>
            <a:cxnLst/>
            <a:rect l="0" t="0" r="0" b="0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353"/>
          <p:cNvSpPr/>
          <p:nvPr/>
        </p:nvSpPr>
        <p:spPr>
          <a:xfrm>
            <a:off x="403959" y="2857145"/>
            <a:ext cx="363230" cy="363755"/>
          </a:xfrm>
          <a:custGeom>
            <a:avLst/>
            <a:gdLst/>
            <a:ahLst/>
            <a:cxnLst/>
            <a:rect l="0" t="0" r="0" b="0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353"/>
          <p:cNvSpPr/>
          <p:nvPr/>
        </p:nvSpPr>
        <p:spPr>
          <a:xfrm>
            <a:off x="403959" y="3258159"/>
            <a:ext cx="363230" cy="363755"/>
          </a:xfrm>
          <a:custGeom>
            <a:avLst/>
            <a:gdLst/>
            <a:ahLst/>
            <a:cxnLst/>
            <a:rect l="0" t="0" r="0" b="0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Shape 353"/>
          <p:cNvSpPr/>
          <p:nvPr/>
        </p:nvSpPr>
        <p:spPr>
          <a:xfrm>
            <a:off x="403959" y="3729752"/>
            <a:ext cx="363230" cy="363755"/>
          </a:xfrm>
          <a:custGeom>
            <a:avLst/>
            <a:gdLst/>
            <a:ahLst/>
            <a:cxnLst/>
            <a:rect l="0" t="0" r="0" b="0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Shape 353"/>
          <p:cNvSpPr/>
          <p:nvPr/>
        </p:nvSpPr>
        <p:spPr>
          <a:xfrm>
            <a:off x="385932" y="4172893"/>
            <a:ext cx="363230" cy="363755"/>
          </a:xfrm>
          <a:custGeom>
            <a:avLst/>
            <a:gdLst/>
            <a:ahLst/>
            <a:cxnLst/>
            <a:rect l="0" t="0" r="0" b="0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353"/>
          <p:cNvSpPr/>
          <p:nvPr/>
        </p:nvSpPr>
        <p:spPr>
          <a:xfrm>
            <a:off x="375375" y="4644486"/>
            <a:ext cx="363230" cy="363755"/>
          </a:xfrm>
          <a:custGeom>
            <a:avLst/>
            <a:gdLst/>
            <a:ahLst/>
            <a:cxnLst/>
            <a:rect l="0" t="0" r="0" b="0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348"/>
          <p:cNvSpPr/>
          <p:nvPr/>
        </p:nvSpPr>
        <p:spPr>
          <a:xfrm>
            <a:off x="8557641" y="4585406"/>
            <a:ext cx="409497" cy="398854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59"/>
          <p:cNvSpPr/>
          <p:nvPr/>
        </p:nvSpPr>
        <p:spPr>
          <a:xfrm>
            <a:off x="71562" y="87464"/>
            <a:ext cx="8984974" cy="5621573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6" name="Shape 336"/>
          <p:cNvSpPr/>
          <p:nvPr/>
        </p:nvSpPr>
        <p:spPr>
          <a:xfrm>
            <a:off x="126209" y="170290"/>
            <a:ext cx="296223" cy="412142"/>
          </a:xfrm>
          <a:custGeom>
            <a:avLst/>
            <a:gdLst/>
            <a:ahLst/>
            <a:cxnLst/>
            <a:rect l="0" t="0" r="0" b="0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Login - Parser Tool - Google Chrome 2018. 06. 20. 10_21_1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7208" y="423951"/>
            <a:ext cx="7709902" cy="414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39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59"/>
          <p:cNvSpPr/>
          <p:nvPr/>
        </p:nvSpPr>
        <p:spPr>
          <a:xfrm>
            <a:off x="71562" y="87464"/>
            <a:ext cx="8984974" cy="5621573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 rotWithShape="1">
          <a:blip r:embed="rId2"/>
          <a:srcRect t="9894"/>
          <a:stretch/>
        </p:blipFill>
        <p:spPr>
          <a:xfrm>
            <a:off x="458701" y="413469"/>
            <a:ext cx="8220385" cy="4166484"/>
          </a:xfrm>
          <a:prstGeom prst="rect">
            <a:avLst/>
          </a:prstGeom>
        </p:spPr>
      </p:pic>
      <p:sp>
        <p:nvSpPr>
          <p:cNvPr id="5" name="Shape 165"/>
          <p:cNvSpPr/>
          <p:nvPr/>
        </p:nvSpPr>
        <p:spPr>
          <a:xfrm>
            <a:off x="-129215" y="-152130"/>
            <a:ext cx="788694" cy="805193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Shape 166"/>
          <p:cNvSpPr/>
          <p:nvPr/>
        </p:nvSpPr>
        <p:spPr>
          <a:xfrm>
            <a:off x="154847" y="194482"/>
            <a:ext cx="220569" cy="218987"/>
          </a:xfrm>
          <a:custGeom>
            <a:avLst/>
            <a:gdLst/>
            <a:ahLst/>
            <a:cxnLst/>
            <a:rect l="0" t="0" r="0" b="0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 rotWithShape="1">
          <a:blip r:embed="rId3"/>
          <a:srcRect r="45421"/>
          <a:stretch/>
        </p:blipFill>
        <p:spPr>
          <a:xfrm>
            <a:off x="4883654" y="683844"/>
            <a:ext cx="4070209" cy="419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285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59"/>
          <p:cNvSpPr/>
          <p:nvPr/>
        </p:nvSpPr>
        <p:spPr>
          <a:xfrm>
            <a:off x="71562" y="87464"/>
            <a:ext cx="8984974" cy="5621573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 rotWithShape="1">
          <a:blip r:embed="rId2"/>
          <a:srcRect t="9733"/>
          <a:stretch/>
        </p:blipFill>
        <p:spPr>
          <a:xfrm>
            <a:off x="494907" y="413469"/>
            <a:ext cx="8153267" cy="41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430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204651"/>
            <a:ext cx="6702950" cy="857400"/>
          </a:xfrm>
        </p:spPr>
        <p:txBody>
          <a:bodyPr/>
          <a:lstStyle/>
          <a:p>
            <a:r>
              <a:rPr lang="hu-HU" dirty="0" smtClean="0"/>
              <a:t>Adatok exportálása</a:t>
            </a:r>
            <a:endParaRPr lang="hu-HU" dirty="0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577" y="951901"/>
            <a:ext cx="4303423" cy="2420675"/>
          </a:xfrm>
          <a:prstGeom prst="rect">
            <a:avLst/>
          </a:prstGeom>
        </p:spPr>
      </p:pic>
      <p:sp>
        <p:nvSpPr>
          <p:cNvPr id="4" name="Shape 397"/>
          <p:cNvSpPr/>
          <p:nvPr/>
        </p:nvSpPr>
        <p:spPr>
          <a:xfrm>
            <a:off x="17461" y="633351"/>
            <a:ext cx="4985469" cy="2971439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 rotWithShape="1">
          <a:blip r:embed="rId3"/>
          <a:srcRect l="14296" r="30411"/>
          <a:stretch/>
        </p:blipFill>
        <p:spPr>
          <a:xfrm>
            <a:off x="5580326" y="1463040"/>
            <a:ext cx="2999672" cy="3051589"/>
          </a:xfrm>
          <a:prstGeom prst="rect">
            <a:avLst/>
          </a:prstGeom>
        </p:spPr>
      </p:pic>
      <p:sp>
        <p:nvSpPr>
          <p:cNvPr id="5" name="Shape 398"/>
          <p:cNvSpPr/>
          <p:nvPr/>
        </p:nvSpPr>
        <p:spPr>
          <a:xfrm>
            <a:off x="5260046" y="1248354"/>
            <a:ext cx="3577068" cy="3562183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" name="Shape 389"/>
          <p:cNvGrpSpPr/>
          <p:nvPr/>
        </p:nvGrpSpPr>
        <p:grpSpPr>
          <a:xfrm rot="4726484">
            <a:off x="307915" y="3746486"/>
            <a:ext cx="1057805" cy="936479"/>
            <a:chOff x="1113100" y="2199475"/>
            <a:chExt cx="801900" cy="709925"/>
          </a:xfrm>
        </p:grpSpPr>
        <p:sp>
          <p:nvSpPr>
            <p:cNvPr id="10" name="Shape 390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Shape 392"/>
          <p:cNvGrpSpPr/>
          <p:nvPr/>
        </p:nvGrpSpPr>
        <p:grpSpPr>
          <a:xfrm rot="9178228">
            <a:off x="4109050" y="4122651"/>
            <a:ext cx="1011200" cy="292500"/>
            <a:chOff x="271125" y="812725"/>
            <a:chExt cx="766525" cy="221725"/>
          </a:xfrm>
        </p:grpSpPr>
        <p:sp>
          <p:nvSpPr>
            <p:cNvPr id="13" name="Shape 393"/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0" t="0" r="0" b="0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394"/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0" t="0" r="0" b="0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Cím 1"/>
          <p:cNvSpPr txBox="1">
            <a:spLocks/>
          </p:cNvSpPr>
          <p:nvPr/>
        </p:nvSpPr>
        <p:spPr>
          <a:xfrm>
            <a:off x="776415" y="3983960"/>
            <a:ext cx="1874812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hu-HU" dirty="0" smtClean="0"/>
              <a:t>PDF</a:t>
            </a:r>
            <a:endParaRPr lang="hu-HU" dirty="0"/>
          </a:p>
        </p:txBody>
      </p:sp>
      <p:sp>
        <p:nvSpPr>
          <p:cNvPr id="16" name="Cím 1"/>
          <p:cNvSpPr txBox="1">
            <a:spLocks/>
          </p:cNvSpPr>
          <p:nvPr/>
        </p:nvSpPr>
        <p:spPr>
          <a:xfrm>
            <a:off x="2796526" y="4467236"/>
            <a:ext cx="1874812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hu-HU" dirty="0" smtClean="0"/>
              <a:t>Excel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5504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ating - Parser Tool - Google Chrome 2018. 06. 19. 21_42_3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621" y="481504"/>
            <a:ext cx="7542855" cy="4054285"/>
          </a:xfrm>
          <a:prstGeom prst="rect">
            <a:avLst/>
          </a:prstGeom>
        </p:spPr>
      </p:pic>
      <p:sp>
        <p:nvSpPr>
          <p:cNvPr id="4" name="Shape 259"/>
          <p:cNvSpPr/>
          <p:nvPr/>
        </p:nvSpPr>
        <p:spPr>
          <a:xfrm>
            <a:off x="71562" y="87464"/>
            <a:ext cx="8984974" cy="5621573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 rotWithShape="1">
          <a:blip r:embed="rId5"/>
          <a:srcRect r="53455"/>
          <a:stretch/>
        </p:blipFill>
        <p:spPr>
          <a:xfrm>
            <a:off x="5155706" y="398749"/>
            <a:ext cx="3491773" cy="421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02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7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KÃ©ptalÃ¡lat a kÃ¶vetkezÅre: âbootstrap 4 logoâ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46882">
            <a:off x="6989090" y="2937281"/>
            <a:ext cx="1173453" cy="717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6" name="Shape 266"/>
          <p:cNvSpPr txBox="1">
            <a:spLocks noGrp="1"/>
          </p:cNvSpPr>
          <p:nvPr>
            <p:ph type="ctrTitle" idx="4294967295"/>
          </p:nvPr>
        </p:nvSpPr>
        <p:spPr>
          <a:xfrm>
            <a:off x="1772784" y="64085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800" dirty="0"/>
              <a:t>k</a:t>
            </a:r>
            <a:r>
              <a:rPr lang="hu-HU" sz="4800" dirty="0" smtClean="0"/>
              <a:t>öszön</a:t>
            </a:r>
            <a:r>
              <a:rPr lang="hu-HU" sz="4800" dirty="0" smtClean="0">
                <a:solidFill>
                  <a:srgbClr val="FF0000"/>
                </a:solidFill>
              </a:rPr>
              <a:t>ö</a:t>
            </a:r>
            <a:r>
              <a:rPr lang="hu-HU" sz="4800" dirty="0" smtClean="0"/>
              <a:t>m a figyelmet !</a:t>
            </a:r>
            <a:endParaRPr sz="4800" dirty="0"/>
          </a:p>
        </p:txBody>
      </p:sp>
      <p:sp>
        <p:nvSpPr>
          <p:cNvPr id="268" name="Shape 268"/>
          <p:cNvSpPr/>
          <p:nvPr/>
        </p:nvSpPr>
        <p:spPr>
          <a:xfrm>
            <a:off x="214552" y="159053"/>
            <a:ext cx="687464" cy="691590"/>
          </a:xfrm>
          <a:custGeom>
            <a:avLst/>
            <a:gdLst/>
            <a:ahLst/>
            <a:cxnLst/>
            <a:rect l="0" t="0" r="0" b="0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2134315" y="850643"/>
            <a:ext cx="4549467" cy="147935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Shape 266"/>
          <p:cNvSpPr txBox="1">
            <a:spLocks/>
          </p:cNvSpPr>
          <p:nvPr/>
        </p:nvSpPr>
        <p:spPr>
          <a:xfrm>
            <a:off x="214552" y="4500437"/>
            <a:ext cx="8638794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hu-HU" sz="1600" dirty="0" err="1" smtClean="0"/>
              <a:t>Github</a:t>
            </a:r>
            <a:r>
              <a:rPr lang="hu-HU" sz="1600" dirty="0"/>
              <a:t>: </a:t>
            </a:r>
            <a:r>
              <a:rPr lang="hu-HU" sz="1600" dirty="0">
                <a:solidFill>
                  <a:schemeClr val="bg1"/>
                </a:solidFill>
              </a:rPr>
              <a:t>https://</a:t>
            </a:r>
            <a:r>
              <a:rPr lang="hu-HU" sz="1600" dirty="0" smtClean="0">
                <a:solidFill>
                  <a:schemeClr val="bg1"/>
                </a:solidFill>
              </a:rPr>
              <a:t>github.com/SzilviaKis/xskis</a:t>
            </a:r>
          </a:p>
          <a:p>
            <a:pPr algn="l"/>
            <a:r>
              <a:rPr lang="hu-HU" sz="1600" dirty="0" err="1" smtClean="0"/>
              <a:t>LinkedIN</a:t>
            </a:r>
            <a:r>
              <a:rPr lang="hu-HU" sz="1600" dirty="0"/>
              <a:t>: https://www.linkedin.com/in/szilvia-kis-1a145a100/</a:t>
            </a:r>
          </a:p>
        </p:txBody>
      </p:sp>
      <p:pic>
        <p:nvPicPr>
          <p:cNvPr id="1028" name="Picture 4" descr="KÃ©ptalÃ¡lat a kÃ¶vetkezÅre: âjavascript html css jquery mvc sql logoâ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7514" y="2278922"/>
            <a:ext cx="3725235" cy="1166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Ã©ptalÃ¡lat a kÃ¶vetkezÅre: âc# logoâ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7285" y="2303248"/>
            <a:ext cx="881736" cy="94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Ã©ptalÃ¡lat a kÃ¶vetkezÅre: âentity framework logoâ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74" y="3401937"/>
            <a:ext cx="1443619" cy="736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hape 397"/>
          <p:cNvSpPr/>
          <p:nvPr/>
        </p:nvSpPr>
        <p:spPr>
          <a:xfrm>
            <a:off x="810213" y="3250861"/>
            <a:ext cx="1857087" cy="987578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Shape 393"/>
          <p:cNvSpPr/>
          <p:nvPr/>
        </p:nvSpPr>
        <p:spPr>
          <a:xfrm rot="20443810">
            <a:off x="2571697" y="3193980"/>
            <a:ext cx="721192" cy="103353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Shape 390"/>
          <p:cNvSpPr/>
          <p:nvPr/>
        </p:nvSpPr>
        <p:spPr>
          <a:xfrm rot="3215042">
            <a:off x="4031915" y="3079933"/>
            <a:ext cx="780036" cy="758859"/>
          </a:xfrm>
          <a:custGeom>
            <a:avLst/>
            <a:gdLst/>
            <a:ahLst/>
            <a:cxnLst/>
            <a:rect l="0" t="0" r="0" b="0"/>
            <a:pathLst>
              <a:path w="29434" h="24718" extrusionOk="0">
                <a:moveTo>
                  <a:pt x="26604" y="13869"/>
                </a:moveTo>
                <a:lnTo>
                  <a:pt x="26509" y="13963"/>
                </a:lnTo>
                <a:lnTo>
                  <a:pt x="26509" y="14057"/>
                </a:lnTo>
                <a:lnTo>
                  <a:pt x="26604" y="14246"/>
                </a:lnTo>
                <a:lnTo>
                  <a:pt x="26604" y="13869"/>
                </a:lnTo>
                <a:close/>
                <a:moveTo>
                  <a:pt x="7925" y="23397"/>
                </a:moveTo>
                <a:lnTo>
                  <a:pt x="8302" y="23491"/>
                </a:lnTo>
                <a:lnTo>
                  <a:pt x="8113" y="23491"/>
                </a:lnTo>
                <a:lnTo>
                  <a:pt x="7925" y="23397"/>
                </a:lnTo>
                <a:close/>
                <a:moveTo>
                  <a:pt x="28962" y="1"/>
                </a:moveTo>
                <a:lnTo>
                  <a:pt x="28962" y="95"/>
                </a:lnTo>
                <a:lnTo>
                  <a:pt x="28774" y="284"/>
                </a:lnTo>
                <a:lnTo>
                  <a:pt x="28868" y="284"/>
                </a:lnTo>
                <a:lnTo>
                  <a:pt x="28868" y="567"/>
                </a:lnTo>
                <a:lnTo>
                  <a:pt x="28679" y="567"/>
                </a:lnTo>
                <a:lnTo>
                  <a:pt x="28868" y="661"/>
                </a:lnTo>
                <a:lnTo>
                  <a:pt x="28679" y="850"/>
                </a:lnTo>
                <a:lnTo>
                  <a:pt x="28679" y="1039"/>
                </a:lnTo>
                <a:lnTo>
                  <a:pt x="28585" y="1039"/>
                </a:lnTo>
                <a:lnTo>
                  <a:pt x="28491" y="1227"/>
                </a:lnTo>
                <a:lnTo>
                  <a:pt x="28679" y="1416"/>
                </a:lnTo>
                <a:lnTo>
                  <a:pt x="28962" y="1605"/>
                </a:lnTo>
                <a:lnTo>
                  <a:pt x="28585" y="1793"/>
                </a:lnTo>
                <a:lnTo>
                  <a:pt x="28868" y="1982"/>
                </a:lnTo>
                <a:lnTo>
                  <a:pt x="28962" y="2171"/>
                </a:lnTo>
                <a:lnTo>
                  <a:pt x="28868" y="2265"/>
                </a:lnTo>
                <a:lnTo>
                  <a:pt x="28774" y="2359"/>
                </a:lnTo>
                <a:lnTo>
                  <a:pt x="28868" y="2359"/>
                </a:lnTo>
                <a:lnTo>
                  <a:pt x="28774" y="2454"/>
                </a:lnTo>
                <a:lnTo>
                  <a:pt x="28868" y="2548"/>
                </a:lnTo>
                <a:lnTo>
                  <a:pt x="28868" y="2642"/>
                </a:lnTo>
                <a:lnTo>
                  <a:pt x="28585" y="2642"/>
                </a:lnTo>
                <a:lnTo>
                  <a:pt x="28679" y="2737"/>
                </a:lnTo>
                <a:lnTo>
                  <a:pt x="28774" y="2831"/>
                </a:lnTo>
                <a:lnTo>
                  <a:pt x="28774" y="3303"/>
                </a:lnTo>
                <a:lnTo>
                  <a:pt x="28679" y="3680"/>
                </a:lnTo>
                <a:lnTo>
                  <a:pt x="28585" y="3963"/>
                </a:lnTo>
                <a:lnTo>
                  <a:pt x="28774" y="4058"/>
                </a:lnTo>
                <a:lnTo>
                  <a:pt x="28774" y="4341"/>
                </a:lnTo>
                <a:lnTo>
                  <a:pt x="28585" y="4246"/>
                </a:lnTo>
                <a:lnTo>
                  <a:pt x="28585" y="4341"/>
                </a:lnTo>
                <a:lnTo>
                  <a:pt x="28679" y="4435"/>
                </a:lnTo>
                <a:lnTo>
                  <a:pt x="28491" y="4435"/>
                </a:lnTo>
                <a:lnTo>
                  <a:pt x="28585" y="4718"/>
                </a:lnTo>
                <a:lnTo>
                  <a:pt x="28491" y="5001"/>
                </a:lnTo>
                <a:lnTo>
                  <a:pt x="28774" y="4907"/>
                </a:lnTo>
                <a:lnTo>
                  <a:pt x="29057" y="5095"/>
                </a:lnTo>
                <a:lnTo>
                  <a:pt x="29057" y="5095"/>
                </a:lnTo>
                <a:lnTo>
                  <a:pt x="28774" y="5001"/>
                </a:lnTo>
                <a:lnTo>
                  <a:pt x="28679" y="5001"/>
                </a:lnTo>
                <a:lnTo>
                  <a:pt x="28774" y="5095"/>
                </a:lnTo>
                <a:lnTo>
                  <a:pt x="28585" y="5095"/>
                </a:lnTo>
                <a:lnTo>
                  <a:pt x="28396" y="5567"/>
                </a:lnTo>
                <a:lnTo>
                  <a:pt x="28396" y="5756"/>
                </a:lnTo>
                <a:lnTo>
                  <a:pt x="28585" y="6039"/>
                </a:lnTo>
                <a:lnTo>
                  <a:pt x="28396" y="6982"/>
                </a:lnTo>
                <a:lnTo>
                  <a:pt x="28302" y="7359"/>
                </a:lnTo>
                <a:lnTo>
                  <a:pt x="28113" y="7737"/>
                </a:lnTo>
                <a:lnTo>
                  <a:pt x="28113" y="7642"/>
                </a:lnTo>
                <a:lnTo>
                  <a:pt x="28113" y="7548"/>
                </a:lnTo>
                <a:lnTo>
                  <a:pt x="27830" y="8114"/>
                </a:lnTo>
                <a:lnTo>
                  <a:pt x="27830" y="8114"/>
                </a:lnTo>
                <a:lnTo>
                  <a:pt x="27924" y="8020"/>
                </a:lnTo>
                <a:lnTo>
                  <a:pt x="27453" y="8963"/>
                </a:lnTo>
                <a:lnTo>
                  <a:pt x="27736" y="8963"/>
                </a:lnTo>
                <a:lnTo>
                  <a:pt x="27547" y="9246"/>
                </a:lnTo>
                <a:lnTo>
                  <a:pt x="27547" y="9435"/>
                </a:lnTo>
                <a:lnTo>
                  <a:pt x="27641" y="9529"/>
                </a:lnTo>
                <a:lnTo>
                  <a:pt x="27641" y="9812"/>
                </a:lnTo>
                <a:lnTo>
                  <a:pt x="27547" y="9906"/>
                </a:lnTo>
                <a:lnTo>
                  <a:pt x="27453" y="9906"/>
                </a:lnTo>
                <a:lnTo>
                  <a:pt x="27358" y="9718"/>
                </a:lnTo>
                <a:lnTo>
                  <a:pt x="27264" y="9812"/>
                </a:lnTo>
                <a:lnTo>
                  <a:pt x="27075" y="9906"/>
                </a:lnTo>
                <a:lnTo>
                  <a:pt x="27170" y="10001"/>
                </a:lnTo>
                <a:lnTo>
                  <a:pt x="27075" y="10095"/>
                </a:lnTo>
                <a:lnTo>
                  <a:pt x="27075" y="10284"/>
                </a:lnTo>
                <a:lnTo>
                  <a:pt x="27170" y="10472"/>
                </a:lnTo>
                <a:lnTo>
                  <a:pt x="27170" y="10755"/>
                </a:lnTo>
                <a:lnTo>
                  <a:pt x="26792" y="10755"/>
                </a:lnTo>
                <a:lnTo>
                  <a:pt x="26698" y="10661"/>
                </a:lnTo>
                <a:lnTo>
                  <a:pt x="26698" y="10850"/>
                </a:lnTo>
                <a:lnTo>
                  <a:pt x="26604" y="10944"/>
                </a:lnTo>
                <a:lnTo>
                  <a:pt x="26415" y="10944"/>
                </a:lnTo>
                <a:lnTo>
                  <a:pt x="26415" y="11038"/>
                </a:lnTo>
                <a:lnTo>
                  <a:pt x="26509" y="11038"/>
                </a:lnTo>
                <a:lnTo>
                  <a:pt x="26604" y="11133"/>
                </a:lnTo>
                <a:lnTo>
                  <a:pt x="26604" y="11321"/>
                </a:lnTo>
                <a:lnTo>
                  <a:pt x="26604" y="11510"/>
                </a:lnTo>
                <a:lnTo>
                  <a:pt x="26509" y="11510"/>
                </a:lnTo>
                <a:lnTo>
                  <a:pt x="26509" y="11416"/>
                </a:lnTo>
                <a:lnTo>
                  <a:pt x="26415" y="11416"/>
                </a:lnTo>
                <a:lnTo>
                  <a:pt x="26415" y="11321"/>
                </a:lnTo>
                <a:lnTo>
                  <a:pt x="26321" y="11793"/>
                </a:lnTo>
                <a:lnTo>
                  <a:pt x="26226" y="11699"/>
                </a:lnTo>
                <a:lnTo>
                  <a:pt x="26132" y="11793"/>
                </a:lnTo>
                <a:lnTo>
                  <a:pt x="26226" y="11793"/>
                </a:lnTo>
                <a:lnTo>
                  <a:pt x="26321" y="12076"/>
                </a:lnTo>
                <a:lnTo>
                  <a:pt x="26415" y="12359"/>
                </a:lnTo>
                <a:lnTo>
                  <a:pt x="26038" y="12548"/>
                </a:lnTo>
                <a:lnTo>
                  <a:pt x="25755" y="12737"/>
                </a:lnTo>
                <a:lnTo>
                  <a:pt x="25660" y="12925"/>
                </a:lnTo>
                <a:lnTo>
                  <a:pt x="25755" y="12925"/>
                </a:lnTo>
                <a:lnTo>
                  <a:pt x="25755" y="13020"/>
                </a:lnTo>
                <a:lnTo>
                  <a:pt x="25849" y="12737"/>
                </a:lnTo>
                <a:lnTo>
                  <a:pt x="25943" y="13020"/>
                </a:lnTo>
                <a:lnTo>
                  <a:pt x="26038" y="12831"/>
                </a:lnTo>
                <a:lnTo>
                  <a:pt x="26132" y="12925"/>
                </a:lnTo>
                <a:lnTo>
                  <a:pt x="25943" y="13208"/>
                </a:lnTo>
                <a:lnTo>
                  <a:pt x="25660" y="13114"/>
                </a:lnTo>
                <a:lnTo>
                  <a:pt x="25472" y="13208"/>
                </a:lnTo>
                <a:lnTo>
                  <a:pt x="25377" y="13397"/>
                </a:lnTo>
                <a:lnTo>
                  <a:pt x="25283" y="13869"/>
                </a:lnTo>
                <a:lnTo>
                  <a:pt x="25189" y="14435"/>
                </a:lnTo>
                <a:lnTo>
                  <a:pt x="25094" y="14623"/>
                </a:lnTo>
                <a:lnTo>
                  <a:pt x="25000" y="14812"/>
                </a:lnTo>
                <a:lnTo>
                  <a:pt x="24906" y="14718"/>
                </a:lnTo>
                <a:lnTo>
                  <a:pt x="24811" y="14529"/>
                </a:lnTo>
                <a:lnTo>
                  <a:pt x="24717" y="14906"/>
                </a:lnTo>
                <a:lnTo>
                  <a:pt x="24717" y="15189"/>
                </a:lnTo>
                <a:lnTo>
                  <a:pt x="24717" y="15284"/>
                </a:lnTo>
                <a:lnTo>
                  <a:pt x="24811" y="15284"/>
                </a:lnTo>
                <a:lnTo>
                  <a:pt x="24528" y="15378"/>
                </a:lnTo>
                <a:lnTo>
                  <a:pt x="24340" y="15472"/>
                </a:lnTo>
                <a:lnTo>
                  <a:pt x="24057" y="15944"/>
                </a:lnTo>
                <a:lnTo>
                  <a:pt x="23962" y="16416"/>
                </a:lnTo>
                <a:lnTo>
                  <a:pt x="23774" y="16699"/>
                </a:lnTo>
                <a:lnTo>
                  <a:pt x="23396" y="16699"/>
                </a:lnTo>
                <a:lnTo>
                  <a:pt x="23208" y="16982"/>
                </a:lnTo>
                <a:lnTo>
                  <a:pt x="23019" y="17359"/>
                </a:lnTo>
                <a:lnTo>
                  <a:pt x="22830" y="17831"/>
                </a:lnTo>
                <a:lnTo>
                  <a:pt x="22830" y="17736"/>
                </a:lnTo>
                <a:lnTo>
                  <a:pt x="22736" y="17642"/>
                </a:lnTo>
                <a:lnTo>
                  <a:pt x="22736" y="17642"/>
                </a:lnTo>
                <a:lnTo>
                  <a:pt x="22830" y="17925"/>
                </a:lnTo>
                <a:lnTo>
                  <a:pt x="22453" y="17925"/>
                </a:lnTo>
                <a:lnTo>
                  <a:pt x="22547" y="17736"/>
                </a:lnTo>
                <a:lnTo>
                  <a:pt x="22453" y="17736"/>
                </a:lnTo>
                <a:lnTo>
                  <a:pt x="22359" y="17831"/>
                </a:lnTo>
                <a:lnTo>
                  <a:pt x="22264" y="18208"/>
                </a:lnTo>
                <a:lnTo>
                  <a:pt x="22170" y="18491"/>
                </a:lnTo>
                <a:lnTo>
                  <a:pt x="22076" y="18585"/>
                </a:lnTo>
                <a:lnTo>
                  <a:pt x="21887" y="18585"/>
                </a:lnTo>
                <a:lnTo>
                  <a:pt x="21698" y="19152"/>
                </a:lnTo>
                <a:lnTo>
                  <a:pt x="21604" y="18869"/>
                </a:lnTo>
                <a:lnTo>
                  <a:pt x="21604" y="19057"/>
                </a:lnTo>
                <a:lnTo>
                  <a:pt x="21415" y="19152"/>
                </a:lnTo>
                <a:lnTo>
                  <a:pt x="20943" y="19529"/>
                </a:lnTo>
                <a:lnTo>
                  <a:pt x="20377" y="19812"/>
                </a:lnTo>
                <a:lnTo>
                  <a:pt x="19906" y="20095"/>
                </a:lnTo>
                <a:lnTo>
                  <a:pt x="20094" y="20189"/>
                </a:lnTo>
                <a:lnTo>
                  <a:pt x="20189" y="20284"/>
                </a:lnTo>
                <a:lnTo>
                  <a:pt x="19906" y="20378"/>
                </a:lnTo>
                <a:lnTo>
                  <a:pt x="19906" y="20284"/>
                </a:lnTo>
                <a:lnTo>
                  <a:pt x="19811" y="20189"/>
                </a:lnTo>
                <a:lnTo>
                  <a:pt x="19811" y="20284"/>
                </a:lnTo>
                <a:lnTo>
                  <a:pt x="19811" y="20378"/>
                </a:lnTo>
                <a:lnTo>
                  <a:pt x="19245" y="20284"/>
                </a:lnTo>
                <a:lnTo>
                  <a:pt x="19340" y="20378"/>
                </a:lnTo>
                <a:lnTo>
                  <a:pt x="19245" y="20472"/>
                </a:lnTo>
                <a:lnTo>
                  <a:pt x="19434" y="20567"/>
                </a:lnTo>
                <a:lnTo>
                  <a:pt x="19340" y="20661"/>
                </a:lnTo>
                <a:lnTo>
                  <a:pt x="18962" y="20661"/>
                </a:lnTo>
                <a:lnTo>
                  <a:pt x="18585" y="21038"/>
                </a:lnTo>
                <a:lnTo>
                  <a:pt x="18113" y="21416"/>
                </a:lnTo>
                <a:lnTo>
                  <a:pt x="17736" y="21699"/>
                </a:lnTo>
                <a:lnTo>
                  <a:pt x="17359" y="21793"/>
                </a:lnTo>
                <a:lnTo>
                  <a:pt x="17076" y="22076"/>
                </a:lnTo>
                <a:lnTo>
                  <a:pt x="16793" y="22359"/>
                </a:lnTo>
                <a:lnTo>
                  <a:pt x="16698" y="22265"/>
                </a:lnTo>
                <a:lnTo>
                  <a:pt x="16604" y="22170"/>
                </a:lnTo>
                <a:lnTo>
                  <a:pt x="16321" y="22170"/>
                </a:lnTo>
                <a:lnTo>
                  <a:pt x="15849" y="22453"/>
                </a:lnTo>
                <a:lnTo>
                  <a:pt x="14340" y="22831"/>
                </a:lnTo>
                <a:lnTo>
                  <a:pt x="14340" y="22925"/>
                </a:lnTo>
                <a:lnTo>
                  <a:pt x="14340" y="23019"/>
                </a:lnTo>
                <a:lnTo>
                  <a:pt x="14245" y="23114"/>
                </a:lnTo>
                <a:lnTo>
                  <a:pt x="14057" y="23019"/>
                </a:lnTo>
                <a:lnTo>
                  <a:pt x="13962" y="22925"/>
                </a:lnTo>
                <a:lnTo>
                  <a:pt x="13774" y="22925"/>
                </a:lnTo>
                <a:lnTo>
                  <a:pt x="13774" y="23208"/>
                </a:lnTo>
                <a:lnTo>
                  <a:pt x="13491" y="23114"/>
                </a:lnTo>
                <a:lnTo>
                  <a:pt x="13113" y="23114"/>
                </a:lnTo>
                <a:lnTo>
                  <a:pt x="12642" y="23208"/>
                </a:lnTo>
                <a:lnTo>
                  <a:pt x="12453" y="23302"/>
                </a:lnTo>
                <a:lnTo>
                  <a:pt x="12076" y="23208"/>
                </a:lnTo>
                <a:lnTo>
                  <a:pt x="11793" y="23114"/>
                </a:lnTo>
                <a:lnTo>
                  <a:pt x="11510" y="23585"/>
                </a:lnTo>
                <a:lnTo>
                  <a:pt x="11321" y="23397"/>
                </a:lnTo>
                <a:lnTo>
                  <a:pt x="11132" y="23302"/>
                </a:lnTo>
                <a:lnTo>
                  <a:pt x="10849" y="23302"/>
                </a:lnTo>
                <a:lnTo>
                  <a:pt x="10566" y="23397"/>
                </a:lnTo>
                <a:lnTo>
                  <a:pt x="10566" y="23302"/>
                </a:lnTo>
                <a:lnTo>
                  <a:pt x="10189" y="23302"/>
                </a:lnTo>
                <a:lnTo>
                  <a:pt x="9717" y="23491"/>
                </a:lnTo>
                <a:lnTo>
                  <a:pt x="9717" y="23302"/>
                </a:lnTo>
                <a:lnTo>
                  <a:pt x="9623" y="23491"/>
                </a:lnTo>
                <a:lnTo>
                  <a:pt x="9434" y="23680"/>
                </a:lnTo>
                <a:lnTo>
                  <a:pt x="9340" y="23585"/>
                </a:lnTo>
                <a:lnTo>
                  <a:pt x="9434" y="23585"/>
                </a:lnTo>
                <a:lnTo>
                  <a:pt x="9340" y="23491"/>
                </a:lnTo>
                <a:lnTo>
                  <a:pt x="9246" y="23491"/>
                </a:lnTo>
                <a:lnTo>
                  <a:pt x="9246" y="23585"/>
                </a:lnTo>
                <a:lnTo>
                  <a:pt x="9151" y="23491"/>
                </a:lnTo>
                <a:lnTo>
                  <a:pt x="8868" y="23680"/>
                </a:lnTo>
                <a:lnTo>
                  <a:pt x="8774" y="23680"/>
                </a:lnTo>
                <a:lnTo>
                  <a:pt x="8680" y="23491"/>
                </a:lnTo>
                <a:lnTo>
                  <a:pt x="8585" y="23585"/>
                </a:lnTo>
                <a:lnTo>
                  <a:pt x="8491" y="23585"/>
                </a:lnTo>
                <a:lnTo>
                  <a:pt x="8397" y="23491"/>
                </a:lnTo>
                <a:lnTo>
                  <a:pt x="8302" y="23491"/>
                </a:lnTo>
                <a:lnTo>
                  <a:pt x="8208" y="23302"/>
                </a:lnTo>
                <a:lnTo>
                  <a:pt x="8302" y="23114"/>
                </a:lnTo>
                <a:lnTo>
                  <a:pt x="8302" y="23114"/>
                </a:lnTo>
                <a:lnTo>
                  <a:pt x="8019" y="23208"/>
                </a:lnTo>
                <a:lnTo>
                  <a:pt x="7642" y="23208"/>
                </a:lnTo>
                <a:lnTo>
                  <a:pt x="7359" y="23302"/>
                </a:lnTo>
                <a:lnTo>
                  <a:pt x="7264" y="23302"/>
                </a:lnTo>
                <a:lnTo>
                  <a:pt x="7264" y="23397"/>
                </a:lnTo>
                <a:lnTo>
                  <a:pt x="7547" y="23397"/>
                </a:lnTo>
                <a:lnTo>
                  <a:pt x="7453" y="23491"/>
                </a:lnTo>
                <a:lnTo>
                  <a:pt x="7359" y="23491"/>
                </a:lnTo>
                <a:lnTo>
                  <a:pt x="7170" y="23680"/>
                </a:lnTo>
                <a:lnTo>
                  <a:pt x="6981" y="23397"/>
                </a:lnTo>
                <a:lnTo>
                  <a:pt x="6698" y="23208"/>
                </a:lnTo>
                <a:lnTo>
                  <a:pt x="6604" y="23114"/>
                </a:lnTo>
                <a:lnTo>
                  <a:pt x="6415" y="23208"/>
                </a:lnTo>
                <a:lnTo>
                  <a:pt x="6227" y="23302"/>
                </a:lnTo>
                <a:lnTo>
                  <a:pt x="6132" y="23491"/>
                </a:lnTo>
                <a:lnTo>
                  <a:pt x="6038" y="23491"/>
                </a:lnTo>
                <a:lnTo>
                  <a:pt x="6038" y="23397"/>
                </a:lnTo>
                <a:lnTo>
                  <a:pt x="6132" y="23208"/>
                </a:lnTo>
                <a:lnTo>
                  <a:pt x="5849" y="23302"/>
                </a:lnTo>
                <a:lnTo>
                  <a:pt x="5661" y="23397"/>
                </a:lnTo>
                <a:lnTo>
                  <a:pt x="5095" y="23208"/>
                </a:lnTo>
                <a:lnTo>
                  <a:pt x="4057" y="23019"/>
                </a:lnTo>
                <a:lnTo>
                  <a:pt x="2925" y="22831"/>
                </a:lnTo>
                <a:lnTo>
                  <a:pt x="2265" y="22831"/>
                </a:lnTo>
                <a:lnTo>
                  <a:pt x="2265" y="22642"/>
                </a:lnTo>
                <a:lnTo>
                  <a:pt x="1887" y="22642"/>
                </a:lnTo>
                <a:lnTo>
                  <a:pt x="1510" y="22548"/>
                </a:lnTo>
                <a:lnTo>
                  <a:pt x="944" y="22076"/>
                </a:lnTo>
                <a:lnTo>
                  <a:pt x="944" y="21887"/>
                </a:lnTo>
                <a:lnTo>
                  <a:pt x="1038" y="21699"/>
                </a:lnTo>
                <a:lnTo>
                  <a:pt x="755" y="21699"/>
                </a:lnTo>
                <a:lnTo>
                  <a:pt x="472" y="21793"/>
                </a:lnTo>
                <a:lnTo>
                  <a:pt x="95" y="22076"/>
                </a:lnTo>
                <a:lnTo>
                  <a:pt x="0" y="22265"/>
                </a:lnTo>
                <a:lnTo>
                  <a:pt x="0" y="22359"/>
                </a:lnTo>
                <a:lnTo>
                  <a:pt x="283" y="22453"/>
                </a:lnTo>
                <a:lnTo>
                  <a:pt x="189" y="22548"/>
                </a:lnTo>
                <a:lnTo>
                  <a:pt x="95" y="22453"/>
                </a:lnTo>
                <a:lnTo>
                  <a:pt x="95" y="22642"/>
                </a:lnTo>
                <a:lnTo>
                  <a:pt x="283" y="22642"/>
                </a:lnTo>
                <a:lnTo>
                  <a:pt x="566" y="22736"/>
                </a:lnTo>
                <a:lnTo>
                  <a:pt x="472" y="22831"/>
                </a:lnTo>
                <a:lnTo>
                  <a:pt x="472" y="22925"/>
                </a:lnTo>
                <a:lnTo>
                  <a:pt x="661" y="22736"/>
                </a:lnTo>
                <a:lnTo>
                  <a:pt x="755" y="22925"/>
                </a:lnTo>
                <a:lnTo>
                  <a:pt x="755" y="23019"/>
                </a:lnTo>
                <a:lnTo>
                  <a:pt x="661" y="23019"/>
                </a:lnTo>
                <a:lnTo>
                  <a:pt x="944" y="23114"/>
                </a:lnTo>
                <a:lnTo>
                  <a:pt x="1132" y="23208"/>
                </a:lnTo>
                <a:lnTo>
                  <a:pt x="1604" y="23397"/>
                </a:lnTo>
                <a:lnTo>
                  <a:pt x="1510" y="23491"/>
                </a:lnTo>
                <a:lnTo>
                  <a:pt x="1510" y="23585"/>
                </a:lnTo>
                <a:lnTo>
                  <a:pt x="1793" y="23680"/>
                </a:lnTo>
                <a:lnTo>
                  <a:pt x="2170" y="23774"/>
                </a:lnTo>
                <a:lnTo>
                  <a:pt x="2453" y="23774"/>
                </a:lnTo>
                <a:lnTo>
                  <a:pt x="2359" y="23868"/>
                </a:lnTo>
                <a:lnTo>
                  <a:pt x="2642" y="24057"/>
                </a:lnTo>
                <a:lnTo>
                  <a:pt x="2736" y="23868"/>
                </a:lnTo>
                <a:lnTo>
                  <a:pt x="3019" y="23680"/>
                </a:lnTo>
                <a:lnTo>
                  <a:pt x="2925" y="23963"/>
                </a:lnTo>
                <a:lnTo>
                  <a:pt x="2831" y="24151"/>
                </a:lnTo>
                <a:lnTo>
                  <a:pt x="3114" y="23868"/>
                </a:lnTo>
                <a:lnTo>
                  <a:pt x="3208" y="24151"/>
                </a:lnTo>
                <a:lnTo>
                  <a:pt x="3302" y="23963"/>
                </a:lnTo>
                <a:lnTo>
                  <a:pt x="3491" y="24057"/>
                </a:lnTo>
                <a:lnTo>
                  <a:pt x="3585" y="24340"/>
                </a:lnTo>
                <a:lnTo>
                  <a:pt x="3680" y="24246"/>
                </a:lnTo>
                <a:lnTo>
                  <a:pt x="3774" y="24057"/>
                </a:lnTo>
                <a:lnTo>
                  <a:pt x="3868" y="24151"/>
                </a:lnTo>
                <a:lnTo>
                  <a:pt x="3868" y="24340"/>
                </a:lnTo>
                <a:lnTo>
                  <a:pt x="4434" y="24151"/>
                </a:lnTo>
                <a:lnTo>
                  <a:pt x="4717" y="24057"/>
                </a:lnTo>
                <a:lnTo>
                  <a:pt x="4812" y="24151"/>
                </a:lnTo>
                <a:lnTo>
                  <a:pt x="4812" y="23868"/>
                </a:lnTo>
                <a:lnTo>
                  <a:pt x="5000" y="23774"/>
                </a:lnTo>
                <a:lnTo>
                  <a:pt x="5000" y="23868"/>
                </a:lnTo>
                <a:lnTo>
                  <a:pt x="4906" y="24057"/>
                </a:lnTo>
                <a:lnTo>
                  <a:pt x="5095" y="23963"/>
                </a:lnTo>
                <a:lnTo>
                  <a:pt x="5378" y="23963"/>
                </a:lnTo>
                <a:lnTo>
                  <a:pt x="5378" y="24151"/>
                </a:lnTo>
                <a:lnTo>
                  <a:pt x="5000" y="24151"/>
                </a:lnTo>
                <a:lnTo>
                  <a:pt x="5095" y="24246"/>
                </a:lnTo>
                <a:lnTo>
                  <a:pt x="5000" y="24246"/>
                </a:lnTo>
                <a:lnTo>
                  <a:pt x="5000" y="24434"/>
                </a:lnTo>
                <a:lnTo>
                  <a:pt x="5378" y="24434"/>
                </a:lnTo>
                <a:lnTo>
                  <a:pt x="5566" y="24246"/>
                </a:lnTo>
                <a:lnTo>
                  <a:pt x="5944" y="24340"/>
                </a:lnTo>
                <a:lnTo>
                  <a:pt x="6415" y="24340"/>
                </a:lnTo>
                <a:lnTo>
                  <a:pt x="6321" y="24434"/>
                </a:lnTo>
                <a:lnTo>
                  <a:pt x="6510" y="24434"/>
                </a:lnTo>
                <a:lnTo>
                  <a:pt x="6604" y="24340"/>
                </a:lnTo>
                <a:lnTo>
                  <a:pt x="6604" y="24246"/>
                </a:lnTo>
                <a:lnTo>
                  <a:pt x="6793" y="24340"/>
                </a:lnTo>
                <a:lnTo>
                  <a:pt x="6604" y="24434"/>
                </a:lnTo>
                <a:lnTo>
                  <a:pt x="6793" y="24434"/>
                </a:lnTo>
                <a:lnTo>
                  <a:pt x="6887" y="24340"/>
                </a:lnTo>
                <a:lnTo>
                  <a:pt x="6981" y="24434"/>
                </a:lnTo>
                <a:lnTo>
                  <a:pt x="7264" y="24434"/>
                </a:lnTo>
                <a:lnTo>
                  <a:pt x="7925" y="24623"/>
                </a:lnTo>
                <a:lnTo>
                  <a:pt x="8680" y="24623"/>
                </a:lnTo>
                <a:lnTo>
                  <a:pt x="9057" y="24529"/>
                </a:lnTo>
                <a:lnTo>
                  <a:pt x="9529" y="24529"/>
                </a:lnTo>
                <a:lnTo>
                  <a:pt x="10000" y="24623"/>
                </a:lnTo>
                <a:lnTo>
                  <a:pt x="10566" y="24717"/>
                </a:lnTo>
                <a:lnTo>
                  <a:pt x="11415" y="24623"/>
                </a:lnTo>
                <a:lnTo>
                  <a:pt x="12359" y="24529"/>
                </a:lnTo>
                <a:lnTo>
                  <a:pt x="12830" y="24340"/>
                </a:lnTo>
                <a:lnTo>
                  <a:pt x="12925" y="24529"/>
                </a:lnTo>
                <a:lnTo>
                  <a:pt x="13019" y="24340"/>
                </a:lnTo>
                <a:lnTo>
                  <a:pt x="13113" y="24529"/>
                </a:lnTo>
                <a:lnTo>
                  <a:pt x="13208" y="24434"/>
                </a:lnTo>
                <a:lnTo>
                  <a:pt x="13113" y="24340"/>
                </a:lnTo>
                <a:lnTo>
                  <a:pt x="13962" y="24340"/>
                </a:lnTo>
                <a:lnTo>
                  <a:pt x="13962" y="24434"/>
                </a:lnTo>
                <a:lnTo>
                  <a:pt x="13962" y="24529"/>
                </a:lnTo>
                <a:lnTo>
                  <a:pt x="14717" y="24246"/>
                </a:lnTo>
                <a:lnTo>
                  <a:pt x="15566" y="24057"/>
                </a:lnTo>
                <a:lnTo>
                  <a:pt x="15378" y="23963"/>
                </a:lnTo>
                <a:lnTo>
                  <a:pt x="15472" y="23868"/>
                </a:lnTo>
                <a:lnTo>
                  <a:pt x="15566" y="23963"/>
                </a:lnTo>
                <a:lnTo>
                  <a:pt x="15472" y="23774"/>
                </a:lnTo>
                <a:lnTo>
                  <a:pt x="15661" y="23868"/>
                </a:lnTo>
                <a:lnTo>
                  <a:pt x="15566" y="24057"/>
                </a:lnTo>
                <a:lnTo>
                  <a:pt x="16038" y="23963"/>
                </a:lnTo>
                <a:lnTo>
                  <a:pt x="16698" y="23680"/>
                </a:lnTo>
                <a:lnTo>
                  <a:pt x="17264" y="23397"/>
                </a:lnTo>
                <a:lnTo>
                  <a:pt x="17453" y="23208"/>
                </a:lnTo>
                <a:lnTo>
                  <a:pt x="17547" y="23019"/>
                </a:lnTo>
                <a:lnTo>
                  <a:pt x="17736" y="23114"/>
                </a:lnTo>
                <a:lnTo>
                  <a:pt x="17830" y="23114"/>
                </a:lnTo>
                <a:lnTo>
                  <a:pt x="18019" y="23019"/>
                </a:lnTo>
                <a:lnTo>
                  <a:pt x="18208" y="22736"/>
                </a:lnTo>
                <a:lnTo>
                  <a:pt x="18302" y="22548"/>
                </a:lnTo>
                <a:lnTo>
                  <a:pt x="18868" y="22359"/>
                </a:lnTo>
                <a:lnTo>
                  <a:pt x="19623" y="22076"/>
                </a:lnTo>
                <a:lnTo>
                  <a:pt x="20189" y="21699"/>
                </a:lnTo>
                <a:lnTo>
                  <a:pt x="20849" y="21227"/>
                </a:lnTo>
                <a:lnTo>
                  <a:pt x="21321" y="20755"/>
                </a:lnTo>
                <a:lnTo>
                  <a:pt x="21510" y="20472"/>
                </a:lnTo>
                <a:lnTo>
                  <a:pt x="22170" y="19906"/>
                </a:lnTo>
                <a:lnTo>
                  <a:pt x="22736" y="19435"/>
                </a:lnTo>
                <a:lnTo>
                  <a:pt x="23113" y="18963"/>
                </a:lnTo>
                <a:lnTo>
                  <a:pt x="23302" y="18585"/>
                </a:lnTo>
                <a:lnTo>
                  <a:pt x="23396" y="18774"/>
                </a:lnTo>
                <a:lnTo>
                  <a:pt x="23585" y="18397"/>
                </a:lnTo>
                <a:lnTo>
                  <a:pt x="23774" y="18114"/>
                </a:lnTo>
                <a:lnTo>
                  <a:pt x="24057" y="17736"/>
                </a:lnTo>
                <a:lnTo>
                  <a:pt x="24245" y="17453"/>
                </a:lnTo>
                <a:lnTo>
                  <a:pt x="24340" y="17453"/>
                </a:lnTo>
                <a:lnTo>
                  <a:pt x="24434" y="17359"/>
                </a:lnTo>
                <a:lnTo>
                  <a:pt x="24623" y="16982"/>
                </a:lnTo>
                <a:lnTo>
                  <a:pt x="25189" y="16227"/>
                </a:lnTo>
                <a:lnTo>
                  <a:pt x="25566" y="15661"/>
                </a:lnTo>
                <a:lnTo>
                  <a:pt x="25943" y="15189"/>
                </a:lnTo>
                <a:lnTo>
                  <a:pt x="26226" y="14529"/>
                </a:lnTo>
                <a:lnTo>
                  <a:pt x="26509" y="13680"/>
                </a:lnTo>
                <a:lnTo>
                  <a:pt x="26604" y="13869"/>
                </a:lnTo>
                <a:lnTo>
                  <a:pt x="26604" y="13586"/>
                </a:lnTo>
                <a:lnTo>
                  <a:pt x="26698" y="13303"/>
                </a:lnTo>
                <a:lnTo>
                  <a:pt x="26792" y="13303"/>
                </a:lnTo>
                <a:lnTo>
                  <a:pt x="26887" y="13397"/>
                </a:lnTo>
                <a:lnTo>
                  <a:pt x="27170" y="12831"/>
                </a:lnTo>
                <a:lnTo>
                  <a:pt x="27264" y="12548"/>
                </a:lnTo>
                <a:lnTo>
                  <a:pt x="27264" y="12454"/>
                </a:lnTo>
                <a:lnTo>
                  <a:pt x="26981" y="12076"/>
                </a:lnTo>
                <a:lnTo>
                  <a:pt x="27075" y="12171"/>
                </a:lnTo>
                <a:lnTo>
                  <a:pt x="27170" y="12076"/>
                </a:lnTo>
                <a:lnTo>
                  <a:pt x="27358" y="12076"/>
                </a:lnTo>
                <a:lnTo>
                  <a:pt x="27453" y="12171"/>
                </a:lnTo>
                <a:lnTo>
                  <a:pt x="27453" y="11982"/>
                </a:lnTo>
                <a:lnTo>
                  <a:pt x="27547" y="11793"/>
                </a:lnTo>
                <a:lnTo>
                  <a:pt x="27641" y="11793"/>
                </a:lnTo>
                <a:lnTo>
                  <a:pt x="27547" y="11510"/>
                </a:lnTo>
                <a:lnTo>
                  <a:pt x="27641" y="11133"/>
                </a:lnTo>
                <a:lnTo>
                  <a:pt x="27830" y="10755"/>
                </a:lnTo>
                <a:lnTo>
                  <a:pt x="27924" y="10661"/>
                </a:lnTo>
                <a:lnTo>
                  <a:pt x="28113" y="10661"/>
                </a:lnTo>
                <a:lnTo>
                  <a:pt x="28019" y="10378"/>
                </a:lnTo>
                <a:lnTo>
                  <a:pt x="28019" y="10284"/>
                </a:lnTo>
                <a:lnTo>
                  <a:pt x="28019" y="10095"/>
                </a:lnTo>
                <a:lnTo>
                  <a:pt x="28113" y="10284"/>
                </a:lnTo>
                <a:lnTo>
                  <a:pt x="28208" y="10001"/>
                </a:lnTo>
                <a:lnTo>
                  <a:pt x="28019" y="10001"/>
                </a:lnTo>
                <a:lnTo>
                  <a:pt x="27924" y="9906"/>
                </a:lnTo>
                <a:lnTo>
                  <a:pt x="28113" y="9718"/>
                </a:lnTo>
                <a:lnTo>
                  <a:pt x="28208" y="9718"/>
                </a:lnTo>
                <a:lnTo>
                  <a:pt x="28113" y="9529"/>
                </a:lnTo>
                <a:lnTo>
                  <a:pt x="28396" y="9529"/>
                </a:lnTo>
                <a:lnTo>
                  <a:pt x="28302" y="9057"/>
                </a:lnTo>
                <a:lnTo>
                  <a:pt x="28396" y="9057"/>
                </a:lnTo>
                <a:lnTo>
                  <a:pt x="28396" y="8963"/>
                </a:lnTo>
                <a:lnTo>
                  <a:pt x="28396" y="8774"/>
                </a:lnTo>
                <a:lnTo>
                  <a:pt x="28491" y="8491"/>
                </a:lnTo>
                <a:lnTo>
                  <a:pt x="28585" y="8114"/>
                </a:lnTo>
                <a:lnTo>
                  <a:pt x="28774" y="8303"/>
                </a:lnTo>
                <a:lnTo>
                  <a:pt x="28962" y="7454"/>
                </a:lnTo>
                <a:lnTo>
                  <a:pt x="29057" y="6699"/>
                </a:lnTo>
                <a:lnTo>
                  <a:pt x="29245" y="5661"/>
                </a:lnTo>
                <a:lnTo>
                  <a:pt x="29340" y="4718"/>
                </a:lnTo>
                <a:lnTo>
                  <a:pt x="29340" y="4341"/>
                </a:lnTo>
                <a:lnTo>
                  <a:pt x="29057" y="4435"/>
                </a:lnTo>
                <a:lnTo>
                  <a:pt x="28962" y="4435"/>
                </a:lnTo>
                <a:lnTo>
                  <a:pt x="28962" y="4246"/>
                </a:lnTo>
                <a:lnTo>
                  <a:pt x="29151" y="4341"/>
                </a:lnTo>
                <a:lnTo>
                  <a:pt x="29245" y="4152"/>
                </a:lnTo>
                <a:lnTo>
                  <a:pt x="29151" y="4152"/>
                </a:lnTo>
                <a:lnTo>
                  <a:pt x="29057" y="3963"/>
                </a:lnTo>
                <a:lnTo>
                  <a:pt x="28962" y="3680"/>
                </a:lnTo>
                <a:lnTo>
                  <a:pt x="28962" y="3680"/>
                </a:lnTo>
                <a:lnTo>
                  <a:pt x="29245" y="3774"/>
                </a:lnTo>
                <a:lnTo>
                  <a:pt x="29057" y="3586"/>
                </a:lnTo>
                <a:lnTo>
                  <a:pt x="29057" y="3397"/>
                </a:lnTo>
                <a:lnTo>
                  <a:pt x="29245" y="3586"/>
                </a:lnTo>
                <a:lnTo>
                  <a:pt x="29245" y="3491"/>
                </a:lnTo>
                <a:lnTo>
                  <a:pt x="29434" y="3114"/>
                </a:lnTo>
                <a:lnTo>
                  <a:pt x="29245" y="2925"/>
                </a:lnTo>
                <a:lnTo>
                  <a:pt x="28962" y="2642"/>
                </a:lnTo>
                <a:lnTo>
                  <a:pt x="28962" y="2642"/>
                </a:lnTo>
                <a:lnTo>
                  <a:pt x="29245" y="2831"/>
                </a:lnTo>
                <a:lnTo>
                  <a:pt x="29340" y="2737"/>
                </a:lnTo>
                <a:lnTo>
                  <a:pt x="29434" y="2359"/>
                </a:lnTo>
                <a:lnTo>
                  <a:pt x="29434" y="2265"/>
                </a:lnTo>
                <a:lnTo>
                  <a:pt x="29434" y="2171"/>
                </a:lnTo>
                <a:lnTo>
                  <a:pt x="29340" y="2171"/>
                </a:lnTo>
                <a:lnTo>
                  <a:pt x="28774" y="944"/>
                </a:lnTo>
                <a:lnTo>
                  <a:pt x="28962" y="661"/>
                </a:lnTo>
                <a:lnTo>
                  <a:pt x="29057" y="473"/>
                </a:lnTo>
                <a:lnTo>
                  <a:pt x="29151" y="473"/>
                </a:lnTo>
                <a:lnTo>
                  <a:pt x="28868" y="190"/>
                </a:lnTo>
                <a:lnTo>
                  <a:pt x="29057" y="190"/>
                </a:lnTo>
                <a:lnTo>
                  <a:pt x="2896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6" name="Picture 12" descr="KÃ©ptalÃ¡lat a kÃ¶vetkezÅre: âsql logoâ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45" y="2526329"/>
            <a:ext cx="1044605" cy="873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hape 266"/>
          <p:cNvSpPr txBox="1">
            <a:spLocks/>
          </p:cNvSpPr>
          <p:nvPr/>
        </p:nvSpPr>
        <p:spPr>
          <a:xfrm>
            <a:off x="2418829" y="3151999"/>
            <a:ext cx="1777213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hu-HU" sz="2800" dirty="0" err="1">
                <a:solidFill>
                  <a:schemeClr val="bg1"/>
                </a:solidFill>
              </a:rPr>
              <a:t>a</a:t>
            </a:r>
            <a:r>
              <a:rPr lang="hu-HU" sz="2800" dirty="0" err="1" smtClean="0">
                <a:solidFill>
                  <a:schemeClr val="bg1"/>
                </a:solidFill>
              </a:rPr>
              <a:t>sp.net</a:t>
            </a:r>
            <a:r>
              <a:rPr lang="hu-HU" sz="2800" dirty="0" smtClean="0">
                <a:solidFill>
                  <a:schemeClr val="bg1"/>
                </a:solidFill>
              </a:rPr>
              <a:t> </a:t>
            </a:r>
          </a:p>
          <a:p>
            <a:r>
              <a:rPr lang="hu-HU" sz="2800" dirty="0" smtClean="0">
                <a:solidFill>
                  <a:schemeClr val="bg1"/>
                </a:solidFill>
              </a:rPr>
              <a:t>mvc</a:t>
            </a:r>
            <a:r>
              <a:rPr lang="hu-HU" sz="1400" dirty="0" smtClean="0">
                <a:solidFill>
                  <a:schemeClr val="bg1"/>
                </a:solidFill>
              </a:rPr>
              <a:t>5</a:t>
            </a:r>
            <a:endParaRPr lang="hu-HU" sz="2800" dirty="0">
              <a:solidFill>
                <a:schemeClr val="bg1"/>
              </a:solidFill>
            </a:endParaRPr>
          </a:p>
        </p:txBody>
      </p:sp>
      <p:grpSp>
        <p:nvGrpSpPr>
          <p:cNvPr id="30" name="Shape 386"/>
          <p:cNvGrpSpPr/>
          <p:nvPr/>
        </p:nvGrpSpPr>
        <p:grpSpPr>
          <a:xfrm rot="12211981" flipH="1">
            <a:off x="1389204" y="2702767"/>
            <a:ext cx="726286" cy="393606"/>
            <a:chOff x="238125" y="1918825"/>
            <a:chExt cx="1042450" cy="660400"/>
          </a:xfrm>
        </p:grpSpPr>
        <p:sp>
          <p:nvSpPr>
            <p:cNvPr id="31" name="Shape 387"/>
            <p:cNvSpPr/>
            <p:nvPr/>
          </p:nvSpPr>
          <p:spPr>
            <a:xfrm>
              <a:off x="238125" y="1918825"/>
              <a:ext cx="966975" cy="660400"/>
            </a:xfrm>
            <a:custGeom>
              <a:avLst/>
              <a:gdLst/>
              <a:ahLst/>
              <a:cxnLst/>
              <a:rect l="0" t="0" r="0" b="0"/>
              <a:pathLst>
                <a:path w="38679" h="26416" extrusionOk="0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88"/>
            <p:cNvSpPr/>
            <p:nvPr/>
          </p:nvSpPr>
          <p:spPr>
            <a:xfrm>
              <a:off x="1091875" y="1951850"/>
              <a:ext cx="188700" cy="136800"/>
            </a:xfrm>
            <a:custGeom>
              <a:avLst/>
              <a:gdLst/>
              <a:ahLst/>
              <a:cxnLst/>
              <a:rect l="0" t="0" r="0" b="0"/>
              <a:pathLst>
                <a:path w="7548" h="5472" extrusionOk="0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Shape 397"/>
          <p:cNvSpPr/>
          <p:nvPr/>
        </p:nvSpPr>
        <p:spPr>
          <a:xfrm rot="5400000">
            <a:off x="5480028" y="1045064"/>
            <a:ext cx="2567631" cy="4179003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animBg="1"/>
    </p:bldLst>
  </p:timing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982</TotalTime>
  <Words>38</Words>
  <Application>Microsoft Office PowerPoint</Application>
  <PresentationFormat>Diavetítés a képernyőre (16:9 oldalarány)</PresentationFormat>
  <Paragraphs>27</Paragraphs>
  <Slides>8</Slides>
  <Notes>3</Notes>
  <HiddenSlides>0</HiddenSlides>
  <MMClips>2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2" baseType="lpstr">
      <vt:lpstr>Arial</vt:lpstr>
      <vt:lpstr>Walter Turncoat</vt:lpstr>
      <vt:lpstr>Sniglet</vt:lpstr>
      <vt:lpstr>Ursula template</vt:lpstr>
      <vt:lpstr>SUPERCODER   miniproject készítette: Kis Szilvia</vt:lpstr>
      <vt:lpstr>1.  ELVÁRÁSOK</vt:lpstr>
      <vt:lpstr>PowerPoint bemutató</vt:lpstr>
      <vt:lpstr>PowerPoint bemutató</vt:lpstr>
      <vt:lpstr>PowerPoint bemutató</vt:lpstr>
      <vt:lpstr>Adatok exportálása</vt:lpstr>
      <vt:lpstr>PowerPoint bemutató</vt:lpstr>
      <vt:lpstr>köszönöm a figyelmet 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SUPERCODER  miniproject</dc:title>
  <dc:creator>Kis Szilvia</dc:creator>
  <cp:lastModifiedBy>Szilvia Kis</cp:lastModifiedBy>
  <cp:revision>43</cp:revision>
  <dcterms:modified xsi:type="dcterms:W3CDTF">2018-06-21T18:44:16Z</dcterms:modified>
</cp:coreProperties>
</file>